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21607463"/>
  <p:notesSz cx="6858000" cy="9144000"/>
  <p:defaultTextStyle>
    <a:defPPr>
      <a:defRPr lang="en-US"/>
    </a:defPPr>
    <a:lvl1pPr marL="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18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374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561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749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936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9123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231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549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6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8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38" d="100"/>
          <a:sy n="38" d="100"/>
        </p:scale>
        <p:origin x="1016" y="208"/>
      </p:cViewPr>
      <p:guideLst>
        <p:guide orient="horz" pos="6806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6712320"/>
            <a:ext cx="27544792" cy="463160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12244229"/>
            <a:ext cx="22683947" cy="5521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2725945"/>
            <a:ext cx="25834495" cy="5809006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2725945"/>
            <a:ext cx="76980266" cy="5809006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13884797"/>
            <a:ext cx="27544792" cy="4291482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9158166"/>
            <a:ext cx="27544792" cy="4726631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56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7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9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912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15885488"/>
            <a:ext cx="51404567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15885488"/>
            <a:ext cx="51410194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4836672"/>
            <a:ext cx="14318118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6852367"/>
            <a:ext cx="14318118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4836672"/>
            <a:ext cx="14323742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6852367"/>
            <a:ext cx="14323742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860297"/>
            <a:ext cx="10661232" cy="366126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860299"/>
            <a:ext cx="18115652" cy="18441371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4521564"/>
            <a:ext cx="10661232" cy="14780106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15125224"/>
            <a:ext cx="19443383" cy="178561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1930667"/>
            <a:ext cx="19443383" cy="12964478"/>
          </a:xfrm>
        </p:spPr>
        <p:txBody>
          <a:bodyPr/>
          <a:lstStyle>
            <a:lvl1pPr marL="0" indent="0">
              <a:buNone/>
              <a:defRPr sz="10800"/>
            </a:lvl1pPr>
            <a:lvl2pPr marL="1543187" indent="0">
              <a:buNone/>
              <a:defRPr sz="9500"/>
            </a:lvl2pPr>
            <a:lvl3pPr marL="3086374" indent="0">
              <a:buNone/>
              <a:defRPr sz="8100"/>
            </a:lvl3pPr>
            <a:lvl4pPr marL="4629561" indent="0">
              <a:buNone/>
              <a:defRPr sz="6800"/>
            </a:lvl4pPr>
            <a:lvl5pPr marL="6172749" indent="0">
              <a:buNone/>
              <a:defRPr sz="6800"/>
            </a:lvl5pPr>
            <a:lvl6pPr marL="7715936" indent="0">
              <a:buNone/>
              <a:defRPr sz="6800"/>
            </a:lvl6pPr>
            <a:lvl7pPr marL="9259123" indent="0">
              <a:buNone/>
              <a:defRPr sz="6800"/>
            </a:lvl7pPr>
            <a:lvl8pPr marL="10802310" indent="0">
              <a:buNone/>
              <a:defRPr sz="6800"/>
            </a:lvl8pPr>
            <a:lvl9pPr marL="12345497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16910843"/>
            <a:ext cx="19443383" cy="2535874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  <a:prstGeom prst="rect">
            <a:avLst/>
          </a:prstGeom>
        </p:spPr>
        <p:txBody>
          <a:bodyPr vert="horz" lIns="308637" tIns="154319" rIns="308637" bIns="154319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5041743"/>
            <a:ext cx="29165074" cy="14259927"/>
          </a:xfrm>
          <a:prstGeom prst="rect">
            <a:avLst/>
          </a:prstGeom>
        </p:spPr>
        <p:txBody>
          <a:bodyPr vert="horz" lIns="308637" tIns="154319" rIns="308637" bIns="154319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20026919"/>
            <a:ext cx="10261785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3187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390" indent="-1157390" algn="l" defTabSz="1543187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79" indent="-964492" algn="l" defTabSz="1543187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968" indent="-771594" algn="l" defTabSz="1543187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1155" indent="-771594" algn="l" defTabSz="1543187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4342" indent="-771594" algn="l" defTabSz="1543187" rtl="0" eaLnBrk="1" latinLnBrk="0" hangingPunct="1">
        <a:spcBef>
          <a:spcPct val="20000"/>
        </a:spcBef>
        <a:buFont typeface="Arial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7529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0717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3904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7091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8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374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561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749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936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123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231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549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76" y="627970"/>
            <a:ext cx="1510949" cy="25650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17425" y="1473280"/>
            <a:ext cx="1347431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2341" y="5458945"/>
            <a:ext cx="1470940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97359" y="1473280"/>
            <a:ext cx="1442649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097359" y="2032060"/>
            <a:ext cx="749263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42392" y="10540446"/>
            <a:ext cx="698465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8991" y="805862"/>
            <a:ext cx="884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Departamento de Procesos y Técnicas de Realización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96373" y="856670"/>
            <a:ext cx="652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Nombre del Área o Grupo de Investigación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2914" y="2947034"/>
            <a:ext cx="100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</a:t>
            </a:r>
            <a:r>
              <a:rPr lang="en-US" sz="3600" b="1" dirty="0" err="1"/>
              <a:t>Í</a:t>
            </a:r>
            <a:r>
              <a:rPr lang="en-US" sz="3600" b="1" dirty="0"/>
              <a:t> T U L O     D E L    P R O Y E C T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2341" y="5900700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ESPAÑOL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46659" y="12831425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RESPONSIBLE Y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ORCID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6028" y="15733030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6659" y="14217036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171" y="2680386"/>
            <a:ext cx="273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7030A0"/>
                </a:solidFill>
              </a:rPr>
              <a:t>N-número de proyecto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9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2464422"/>
            <a:ext cx="1259997" cy="1259997"/>
          </a:xfrm>
          <a:prstGeom prst="rect">
            <a:avLst/>
          </a:prstGeom>
        </p:spPr>
      </p:pic>
      <p:pic>
        <p:nvPicPr>
          <p:cNvPr id="42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169719" y="11368580"/>
            <a:ext cx="5347912" cy="5531313"/>
          </a:xfrm>
          <a:prstGeom prst="rect">
            <a:avLst/>
          </a:prstGeom>
        </p:spPr>
      </p:pic>
      <p:pic>
        <p:nvPicPr>
          <p:cNvPr id="43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21773" y="2006712"/>
            <a:ext cx="6654466" cy="68826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021773" y="9038190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87910" y="17231529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97359" y="2426077"/>
            <a:ext cx="749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</a:rPr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Preguntas</a:t>
            </a:r>
            <a:r>
              <a:rPr lang="en-US" sz="1800" dirty="0">
                <a:latin typeface="Helvetica"/>
              </a:rPr>
              <a:t> o </a:t>
            </a:r>
            <a:r>
              <a:rPr lang="en-US" sz="1800" dirty="0" err="1">
                <a:latin typeface="Helvetica"/>
              </a:rPr>
              <a:t>problema</a:t>
            </a:r>
            <a:r>
              <a:rPr lang="en-US" sz="1800" dirty="0">
                <a:latin typeface="Helvetica"/>
              </a:rPr>
              <a:t> de </a:t>
            </a:r>
            <a:r>
              <a:rPr lang="en-US" sz="1800" dirty="0" err="1">
                <a:latin typeface="Helvetica"/>
              </a:rPr>
              <a:t>investigacoón</a:t>
            </a:r>
            <a:endParaRPr lang="en-US" sz="1800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Proceso</a:t>
            </a:r>
            <a:r>
              <a:rPr lang="en-US" sz="1800" dirty="0">
                <a:latin typeface="Helvetica"/>
              </a:rPr>
              <a:t> de de </a:t>
            </a:r>
            <a:r>
              <a:rPr lang="en-US" sz="1800" dirty="0" err="1">
                <a:latin typeface="Helvetica"/>
              </a:rPr>
              <a:t>investigación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7122759" y="18147941"/>
            <a:ext cx="1442649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16560" y="17377723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97359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683" y="4670702"/>
            <a:ext cx="530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3 PALABRAS CLAVE EN ESPAÑOL E INGLÉS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89993" y="10859829"/>
            <a:ext cx="7137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  <a:cs typeface="Helvetica"/>
              </a:rPr>
              <a:t>IMPACTO SOCIAL DEL PROYECTO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pic>
        <p:nvPicPr>
          <p:cNvPr id="3" name="Picture 2" descr="EmblemaImpreso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20079" r="19439" b="25916"/>
          <a:stretch/>
        </p:blipFill>
        <p:spPr>
          <a:xfrm>
            <a:off x="7087293" y="19904450"/>
            <a:ext cx="2229267" cy="1281008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10969169" y="5961671"/>
            <a:ext cx="4622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AVANCES A 2020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6" name="TextBox 27"/>
          <p:cNvSpPr txBox="1"/>
          <p:nvPr/>
        </p:nvSpPr>
        <p:spPr>
          <a:xfrm>
            <a:off x="6015994" y="5961671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INGLÉS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8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81609" y="11469503"/>
            <a:ext cx="5347912" cy="5531313"/>
          </a:xfrm>
          <a:prstGeom prst="rect">
            <a:avLst/>
          </a:prstGeom>
        </p:spPr>
      </p:pic>
      <p:pic>
        <p:nvPicPr>
          <p:cNvPr id="54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3956162"/>
            <a:ext cx="1259997" cy="1259997"/>
          </a:xfrm>
          <a:prstGeom prst="rect">
            <a:avLst/>
          </a:prstGeom>
        </p:spPr>
      </p:pic>
      <p:pic>
        <p:nvPicPr>
          <p:cNvPr id="55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5374452"/>
            <a:ext cx="1259997" cy="1259997"/>
          </a:xfrm>
          <a:prstGeom prst="rect">
            <a:avLst/>
          </a:prstGeom>
        </p:spPr>
      </p:pic>
      <p:sp>
        <p:nvSpPr>
          <p:cNvPr id="57" name="TextBox 50"/>
          <p:cNvSpPr txBox="1"/>
          <p:nvPr/>
        </p:nvSpPr>
        <p:spPr>
          <a:xfrm>
            <a:off x="24996373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pic>
        <p:nvPicPr>
          <p:cNvPr id="58" name="Placeholde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7"/>
          <a:stretch/>
        </p:blipFill>
        <p:spPr bwMode="auto">
          <a:xfrm>
            <a:off x="23620085" y="20225296"/>
            <a:ext cx="1376287" cy="96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348DB3-DB75-CB46-A056-AC7490D1CA16}"/>
              </a:ext>
            </a:extLst>
          </p:cNvPr>
          <p:cNvSpPr txBox="1"/>
          <p:nvPr/>
        </p:nvSpPr>
        <p:spPr>
          <a:xfrm>
            <a:off x="14704588" y="565740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81A35D-B79B-AF43-9299-4FACC245865B}"/>
              </a:ext>
            </a:extLst>
          </p:cNvPr>
          <p:cNvSpPr txBox="1"/>
          <p:nvPr/>
        </p:nvSpPr>
        <p:spPr>
          <a:xfrm>
            <a:off x="17021879" y="546508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7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120</Words>
  <Application>Microsoft Macintosh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Bold</vt:lpstr>
      <vt:lpstr>Helvetica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Hogar</dc:creator>
  <cp:lastModifiedBy>Isaac Acosta Fuentes</cp:lastModifiedBy>
  <cp:revision>32</cp:revision>
  <dcterms:created xsi:type="dcterms:W3CDTF">2018-04-14T19:17:37Z</dcterms:created>
  <dcterms:modified xsi:type="dcterms:W3CDTF">2020-09-08T18:43:14Z</dcterms:modified>
</cp:coreProperties>
</file>